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71" r:id="rId3"/>
    <p:sldId id="257" r:id="rId4"/>
    <p:sldId id="261" r:id="rId5"/>
    <p:sldId id="267" r:id="rId6"/>
    <p:sldId id="263" r:id="rId7"/>
    <p:sldId id="295" r:id="rId8"/>
    <p:sldId id="294" r:id="rId9"/>
    <p:sldId id="280" r:id="rId10"/>
    <p:sldId id="281" r:id="rId11"/>
    <p:sldId id="272" r:id="rId12"/>
    <p:sldId id="273" r:id="rId13"/>
    <p:sldId id="282" r:id="rId14"/>
    <p:sldId id="285" r:id="rId15"/>
    <p:sldId id="274" r:id="rId16"/>
    <p:sldId id="278" r:id="rId17"/>
    <p:sldId id="279" r:id="rId18"/>
    <p:sldId id="276" r:id="rId19"/>
    <p:sldId id="283" r:id="rId20"/>
    <p:sldId id="293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77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63"/>
            <p14:sldId id="295"/>
            <p14:sldId id="294"/>
            <p14:sldId id="280"/>
            <p14:sldId id="281"/>
            <p14:sldId id="272"/>
            <p14:sldId id="273"/>
            <p14:sldId id="282"/>
            <p14:sldId id="285"/>
            <p14:sldId id="274"/>
            <p14:sldId id="278"/>
            <p14:sldId id="279"/>
            <p14:sldId id="276"/>
            <p14:sldId id="283"/>
            <p14:sldId id="293"/>
            <p14:sldId id="286"/>
            <p14:sldId id="287"/>
            <p14:sldId id="288"/>
            <p14:sldId id="289"/>
            <p14:sldId id="290"/>
            <p14:sldId id="291"/>
            <p14:sldId id="29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82" autoAdjust="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930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COMPETITION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9F0E57-6781-27B8-99D3-C73ED8BBB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21938" r="29111" b="11183"/>
          <a:stretch/>
        </p:blipFill>
        <p:spPr>
          <a:xfrm>
            <a:off x="5320583" y="1198366"/>
            <a:ext cx="5951955" cy="534614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82C604-A398-A8A1-EE2B-066EDFFFCC7C}"/>
              </a:ext>
            </a:extLst>
          </p:cNvPr>
          <p:cNvSpPr/>
          <p:nvPr/>
        </p:nvSpPr>
        <p:spPr>
          <a:xfrm>
            <a:off x="919462" y="2010544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896128-3E22-4E6F-76E4-AB4F58C2A71B}"/>
              </a:ext>
            </a:extLst>
          </p:cNvPr>
          <p:cNvSpPr txBox="1"/>
          <p:nvPr/>
        </p:nvSpPr>
        <p:spPr>
          <a:xfrm>
            <a:off x="1276403" y="1743075"/>
            <a:ext cx="2533854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TWE-Lite RED SMD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BD8AE7-BC7D-3F93-AF46-15F520D0C674}"/>
              </a:ext>
            </a:extLst>
          </p:cNvPr>
          <p:cNvSpPr txBox="1"/>
          <p:nvPr/>
        </p:nvSpPr>
        <p:spPr>
          <a:xfrm>
            <a:off x="1276403" y="2209070"/>
            <a:ext cx="1294174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マイコンモジュール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CB42AF4-C54B-9EDA-5E2E-C1BB921C6040}"/>
              </a:ext>
            </a:extLst>
          </p:cNvPr>
          <p:cNvSpPr/>
          <p:nvPr/>
        </p:nvSpPr>
        <p:spPr>
          <a:xfrm>
            <a:off x="919461" y="3130861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719D2F-4A87-6D72-FAB1-C4434D5460D1}"/>
              </a:ext>
            </a:extLst>
          </p:cNvPr>
          <p:cNvSpPr txBox="1"/>
          <p:nvPr/>
        </p:nvSpPr>
        <p:spPr>
          <a:xfrm>
            <a:off x="1276402" y="2863392"/>
            <a:ext cx="182057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GPS-54D-014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EFDD0E4-E75F-F7E4-3218-234176274B9B}"/>
              </a:ext>
            </a:extLst>
          </p:cNvPr>
          <p:cNvSpPr txBox="1"/>
          <p:nvPr/>
        </p:nvSpPr>
        <p:spPr>
          <a:xfrm>
            <a:off x="1276402" y="3329387"/>
            <a:ext cx="13284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b="1" spc="200" dirty="0">
                <a:latin typeface="+mn-ea"/>
              </a:rPr>
              <a:t>GPS</a:t>
            </a:r>
            <a:r>
              <a:rPr lang="ja-JP" altLang="en-US" sz="900" b="1" spc="200" dirty="0">
                <a:latin typeface="+mn-ea"/>
              </a:rPr>
              <a:t>受信モジュール</a:t>
            </a:r>
            <a:endParaRPr kumimoji="1" lang="ja-JP" altLang="en-US" sz="900" b="1" spc="200" dirty="0">
              <a:latin typeface="+mn-ea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67C2829-0F1F-A857-5018-6AB62A7ACC94}"/>
              </a:ext>
            </a:extLst>
          </p:cNvPr>
          <p:cNvSpPr/>
          <p:nvPr/>
        </p:nvSpPr>
        <p:spPr>
          <a:xfrm>
            <a:off x="919461" y="42511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A1669B4E-FBF5-AEDB-0205-F98D1EE70500}"/>
              </a:ext>
            </a:extLst>
          </p:cNvPr>
          <p:cNvSpPr txBox="1"/>
          <p:nvPr/>
        </p:nvSpPr>
        <p:spPr>
          <a:xfrm>
            <a:off x="1276402" y="3983709"/>
            <a:ext cx="277779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I2C Display | SSD1306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212B21-B673-6EBD-B014-42F1672694F0}"/>
              </a:ext>
            </a:extLst>
          </p:cNvPr>
          <p:cNvSpPr txBox="1"/>
          <p:nvPr/>
        </p:nvSpPr>
        <p:spPr>
          <a:xfrm>
            <a:off x="1276402" y="4449704"/>
            <a:ext cx="1545250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ディスプレイモジュール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3514647-D0DE-F389-EAAD-FFC14632E82F}"/>
              </a:ext>
            </a:extLst>
          </p:cNvPr>
          <p:cNvSpPr/>
          <p:nvPr/>
        </p:nvSpPr>
        <p:spPr>
          <a:xfrm>
            <a:off x="919461" y="53729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1E91F65-5818-2ABD-DBF5-EBB6E099A1D6}"/>
              </a:ext>
            </a:extLst>
          </p:cNvPr>
          <p:cNvSpPr txBox="1"/>
          <p:nvPr/>
        </p:nvSpPr>
        <p:spPr>
          <a:xfrm>
            <a:off x="1276402" y="5105509"/>
            <a:ext cx="2038838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TVBP06-B043C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7F35E7-94B6-631C-9EB3-F69EE18F8254}"/>
              </a:ext>
            </a:extLst>
          </p:cNvPr>
          <p:cNvSpPr txBox="1"/>
          <p:nvPr/>
        </p:nvSpPr>
        <p:spPr>
          <a:xfrm>
            <a:off x="1276402" y="5571504"/>
            <a:ext cx="14197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spc="200" dirty="0">
                <a:latin typeface="+mn-ea"/>
              </a:rPr>
              <a:t>押しボタンモジュール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C497F070-6B18-A4D5-7A2A-5FFC5CC30B46}"/>
              </a:ext>
            </a:extLst>
          </p:cNvPr>
          <p:cNvSpPr/>
          <p:nvPr/>
        </p:nvSpPr>
        <p:spPr>
          <a:xfrm>
            <a:off x="4281713" y="2177143"/>
            <a:ext cx="5468967" cy="1598004"/>
          </a:xfrm>
          <a:custGeom>
            <a:avLst/>
            <a:gdLst>
              <a:gd name="connsiteX0" fmla="*/ 0 w 5268686"/>
              <a:gd name="connsiteY0" fmla="*/ 0 h 1567543"/>
              <a:gd name="connsiteX1" fmla="*/ 2177143 w 5268686"/>
              <a:gd name="connsiteY1" fmla="*/ 0 h 1567543"/>
              <a:gd name="connsiteX2" fmla="*/ 5268686 w 5268686"/>
              <a:gd name="connsiteY2" fmla="*/ 1567543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686" h="1567543">
                <a:moveTo>
                  <a:pt x="0" y="0"/>
                </a:moveTo>
                <a:lnTo>
                  <a:pt x="2177143" y="0"/>
                </a:lnTo>
                <a:lnTo>
                  <a:pt x="5268686" y="1567543"/>
                </a:ln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0602CAC-C1B0-A4C7-2F01-5620DB14A589}"/>
              </a:ext>
            </a:extLst>
          </p:cNvPr>
          <p:cNvSpPr/>
          <p:nvPr/>
        </p:nvSpPr>
        <p:spPr>
          <a:xfrm>
            <a:off x="3468914" y="3193143"/>
            <a:ext cx="2148115" cy="319314"/>
          </a:xfrm>
          <a:custGeom>
            <a:avLst/>
            <a:gdLst>
              <a:gd name="connsiteX0" fmla="*/ 0 w 2148115"/>
              <a:gd name="connsiteY0" fmla="*/ 0 h 319314"/>
              <a:gd name="connsiteX1" fmla="*/ 1393372 w 2148115"/>
              <a:gd name="connsiteY1" fmla="*/ 0 h 319314"/>
              <a:gd name="connsiteX2" fmla="*/ 2148115 w 2148115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115" h="319314">
                <a:moveTo>
                  <a:pt x="0" y="0"/>
                </a:moveTo>
                <a:lnTo>
                  <a:pt x="1393372" y="0"/>
                </a:lnTo>
                <a:lnTo>
                  <a:pt x="2148115" y="319314"/>
                </a:lnTo>
              </a:path>
            </a:pathLst>
          </a:custGeom>
          <a:noFill/>
          <a:ln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D23C0218-1F6B-7D85-38CE-ADCB9DE9AB3A}"/>
              </a:ext>
            </a:extLst>
          </p:cNvPr>
          <p:cNvSpPr/>
          <p:nvPr/>
        </p:nvSpPr>
        <p:spPr>
          <a:xfrm>
            <a:off x="4397828" y="3028951"/>
            <a:ext cx="4313983" cy="1455964"/>
          </a:xfrm>
          <a:custGeom>
            <a:avLst/>
            <a:gdLst>
              <a:gd name="connsiteX0" fmla="*/ 0 w 4078514"/>
              <a:gd name="connsiteY0" fmla="*/ 1088571 h 1088571"/>
              <a:gd name="connsiteX1" fmla="*/ 3062514 w 4078514"/>
              <a:gd name="connsiteY1" fmla="*/ 1088571 h 1088571"/>
              <a:gd name="connsiteX2" fmla="*/ 4078514 w 4078514"/>
              <a:gd name="connsiteY2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8514" h="1088571">
                <a:moveTo>
                  <a:pt x="0" y="1088571"/>
                </a:moveTo>
                <a:lnTo>
                  <a:pt x="3062514" y="1088571"/>
                </a:lnTo>
                <a:lnTo>
                  <a:pt x="4078514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35AE4DA6-AD4E-E367-8C88-E9A03C7979E7}"/>
              </a:ext>
            </a:extLst>
          </p:cNvPr>
          <p:cNvSpPr/>
          <p:nvPr/>
        </p:nvSpPr>
        <p:spPr>
          <a:xfrm>
            <a:off x="3831770" y="5104025"/>
            <a:ext cx="5044991" cy="411403"/>
          </a:xfrm>
          <a:custGeom>
            <a:avLst/>
            <a:gdLst>
              <a:gd name="connsiteX0" fmla="*/ 0 w 4659086"/>
              <a:gd name="connsiteY0" fmla="*/ 711200 h 711200"/>
              <a:gd name="connsiteX1" fmla="*/ 3541486 w 4659086"/>
              <a:gd name="connsiteY1" fmla="*/ 711200 h 711200"/>
              <a:gd name="connsiteX2" fmla="*/ 4659086 w 4659086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086" h="711200">
                <a:moveTo>
                  <a:pt x="0" y="711200"/>
                </a:moveTo>
                <a:lnTo>
                  <a:pt x="3541486" y="711200"/>
                </a:lnTo>
                <a:lnTo>
                  <a:pt x="4659086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1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1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29" grpId="0" animBg="1"/>
      <p:bldP spid="31" grpId="0"/>
      <p:bldP spid="64" grpId="0"/>
      <p:bldP spid="67" grpId="0" animBg="1"/>
      <p:bldP spid="70" grpId="0"/>
      <p:bldP spid="71" grpId="0"/>
      <p:bldP spid="73" grpId="0" animBg="1"/>
      <p:bldP spid="75" grpId="0"/>
      <p:bldP spid="76" grpId="0"/>
      <p:bldP spid="4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4551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91833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3291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102483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1096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588857"/>
            <a:ext cx="1679575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588857"/>
            <a:ext cx="1716270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706847"/>
            <a:ext cx="2345252" cy="461665"/>
            <a:chOff x="748468" y="1967345"/>
            <a:chExt cx="2345252" cy="461665"/>
          </a:xfrm>
          <a:solidFill>
            <a:schemeClr val="bg2">
              <a:lumMod val="90000"/>
            </a:schemeClr>
          </a:solidFill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  <a:grpFill/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9788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711093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bg2">
                    <a:lumMod val="2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708996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西経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663328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662836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3951850"/>
            <a:ext cx="167274" cy="14420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11663" y="5649875"/>
            <a:ext cx="4217552" cy="691512"/>
            <a:chOff x="1205346" y="3714750"/>
            <a:chExt cx="4396631" cy="69151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580087" y="3875348"/>
              <a:ext cx="364715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ボタンで入力された文字列データ</a:t>
              </a:r>
              <a:endParaRPr kumimoji="1" lang="ja-JP" altLang="en-US" b="1" dirty="0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548848" y="5649383"/>
            <a:ext cx="4695081" cy="812806"/>
            <a:chOff x="6322609" y="3984629"/>
            <a:chExt cx="3567991" cy="8128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322609" y="3984629"/>
              <a:ext cx="356799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6515251" y="4151104"/>
              <a:ext cx="3185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各子機のインデックスと一緒に送信</a:t>
              </a:r>
              <a:endParaRPr kumimoji="1" lang="ja-JP" altLang="en-US" b="1" dirty="0"/>
            </a:p>
          </p:txBody>
        </p:sp>
      </p:grpSp>
      <p:sp>
        <p:nvSpPr>
          <p:cNvPr id="39" name="二等辺三角形 38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5905395" y="5923038"/>
            <a:ext cx="167274" cy="14420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341761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7" grpId="0" animBg="1"/>
      <p:bldP spid="39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81331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23000" decel="77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22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accel="25000" decel="75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accel="23000" decel="77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33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accel="25000" decel="75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5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accel="23000" decel="77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43200000">
                                      <p:cBhvr>
                                        <p:cTn id="44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accel="25000" decel="75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6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accel="23000" decel="77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3200000">
                                      <p:cBhvr>
                                        <p:cTn id="55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6" presetClass="emph" presetSubtype="0" accel="25000" decel="75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57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3675099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4836815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654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8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8539346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0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3674866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4834090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29" y="4384268"/>
            <a:ext cx="1255059" cy="1255059"/>
          </a:xfrm>
          <a:prstGeom prst="rect">
            <a:avLst/>
          </a:prstGeom>
        </p:spPr>
      </p:pic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94" y="4384267"/>
            <a:ext cx="1255059" cy="1255059"/>
          </a:xfrm>
          <a:prstGeom prst="rect">
            <a:avLst/>
          </a:prstGeom>
        </p:spPr>
      </p:pic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4959" y="4384267"/>
            <a:ext cx="1255059" cy="1255059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1371322" y="1487856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Rocket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ECB9B2E0-7D5B-4EC9-5DE8-481A67F8A54D}"/>
              </a:ext>
            </a:extLst>
          </p:cNvPr>
          <p:cNvGrpSpPr/>
          <p:nvPr/>
        </p:nvGrpSpPr>
        <p:grpSpPr>
          <a:xfrm>
            <a:off x="833966" y="1743339"/>
            <a:ext cx="914400" cy="2951039"/>
            <a:chOff x="834514" y="1542337"/>
            <a:chExt cx="914400" cy="2951039"/>
          </a:xfrm>
        </p:grpSpPr>
        <p:pic>
          <p:nvPicPr>
            <p:cNvPr id="14" name="グラフィックス 13" descr="ロケット">
              <a:extLst>
                <a:ext uri="{FF2B5EF4-FFF2-40B4-BE49-F238E27FC236}">
                  <a16:creationId xmlns:a16="http://schemas.microsoft.com/office/drawing/2014/main" id="{BD1C4EF6-689C-307F-A018-DB8FB1D1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0000">
              <a:off x="834514" y="1542337"/>
              <a:ext cx="914400" cy="914400"/>
            </a:xfrm>
            <a:prstGeom prst="rect">
              <a:avLst/>
            </a:prstGeom>
          </p:spPr>
        </p:pic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41BC7AD-5CCB-BE95-9216-85B0857C4EB3}"/>
                </a:ext>
              </a:extLst>
            </p:cNvPr>
            <p:cNvGrpSpPr/>
            <p:nvPr/>
          </p:nvGrpSpPr>
          <p:grpSpPr>
            <a:xfrm>
              <a:off x="1211561" y="2714671"/>
              <a:ext cx="160310" cy="1778705"/>
              <a:chOff x="1211561" y="2714671"/>
              <a:chExt cx="160310" cy="1778705"/>
            </a:xfrm>
          </p:grpSpPr>
          <p:sp>
            <p:nvSpPr>
              <p:cNvPr id="67" name="二等辺三角形 66">
                <a:extLst>
                  <a:ext uri="{FF2B5EF4-FFF2-40B4-BE49-F238E27FC236}">
                    <a16:creationId xmlns:a16="http://schemas.microsoft.com/office/drawing/2014/main" id="{65C0F838-5594-5A4E-F6FE-48AA740546D2}"/>
                  </a:ext>
                </a:extLst>
              </p:cNvPr>
              <p:cNvSpPr/>
              <p:nvPr/>
            </p:nvSpPr>
            <p:spPr>
              <a:xfrm>
                <a:off x="1211562" y="4355179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二等辺三角形 21">
                <a:extLst>
                  <a:ext uri="{FF2B5EF4-FFF2-40B4-BE49-F238E27FC236}">
                    <a16:creationId xmlns:a16="http://schemas.microsoft.com/office/drawing/2014/main" id="{C286975D-0152-8711-C05C-C621FCBD3E10}"/>
                  </a:ext>
                </a:extLst>
              </p:cNvPr>
              <p:cNvSpPr/>
              <p:nvPr/>
            </p:nvSpPr>
            <p:spPr>
              <a:xfrm>
                <a:off x="1211562" y="3945052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22">
                <a:extLst>
                  <a:ext uri="{FF2B5EF4-FFF2-40B4-BE49-F238E27FC236}">
                    <a16:creationId xmlns:a16="http://schemas.microsoft.com/office/drawing/2014/main" id="{24E51224-2FDB-C10B-B9EA-D4FB9BA78D5B}"/>
                  </a:ext>
                </a:extLst>
              </p:cNvPr>
              <p:cNvSpPr/>
              <p:nvPr/>
            </p:nvSpPr>
            <p:spPr>
              <a:xfrm>
                <a:off x="1211562" y="3534925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二等辺三角形 23">
                <a:extLst>
                  <a:ext uri="{FF2B5EF4-FFF2-40B4-BE49-F238E27FC236}">
                    <a16:creationId xmlns:a16="http://schemas.microsoft.com/office/drawing/2014/main" id="{84387F73-0601-4A23-8CE2-39AB991336E1}"/>
                  </a:ext>
                </a:extLst>
              </p:cNvPr>
              <p:cNvSpPr/>
              <p:nvPr/>
            </p:nvSpPr>
            <p:spPr>
              <a:xfrm>
                <a:off x="1211562" y="3124798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二等辺三角形 24">
                <a:extLst>
                  <a:ext uri="{FF2B5EF4-FFF2-40B4-BE49-F238E27FC236}">
                    <a16:creationId xmlns:a16="http://schemas.microsoft.com/office/drawing/2014/main" id="{42676CAE-5149-F0BC-6925-FC9703DC4EAF}"/>
                  </a:ext>
                </a:extLst>
              </p:cNvPr>
              <p:cNvSpPr/>
              <p:nvPr/>
            </p:nvSpPr>
            <p:spPr>
              <a:xfrm>
                <a:off x="1211561" y="2714671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E19E7E05-A7A7-3782-8287-E93418C7A88D}"/>
              </a:ext>
            </a:extLst>
          </p:cNvPr>
          <p:cNvGrpSpPr/>
          <p:nvPr/>
        </p:nvGrpSpPr>
        <p:grpSpPr>
          <a:xfrm rot="20700000">
            <a:off x="2107536" y="2355266"/>
            <a:ext cx="537251" cy="1571788"/>
            <a:chOff x="2079497" y="3226733"/>
            <a:chExt cx="537251" cy="1571788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E831D28A-5C5D-621B-5E4F-C1C64F6F87B0}"/>
                </a:ext>
              </a:extLst>
            </p:cNvPr>
            <p:cNvSpPr/>
            <p:nvPr/>
          </p:nvSpPr>
          <p:spPr>
            <a:xfrm>
              <a:off x="2079497" y="4261270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1E55619-0DA9-4EF6-5EFB-CFFEB333A331}"/>
                </a:ext>
              </a:extLst>
            </p:cNvPr>
            <p:cNvGrpSpPr/>
            <p:nvPr/>
          </p:nvGrpSpPr>
          <p:grpSpPr>
            <a:xfrm>
              <a:off x="2255650" y="3226733"/>
              <a:ext cx="184935" cy="849560"/>
              <a:chOff x="3121684" y="2430493"/>
              <a:chExt cx="184935" cy="849560"/>
            </a:xfrm>
          </p:grpSpPr>
          <p:sp>
            <p:nvSpPr>
              <p:cNvPr id="29" name="二等辺三角形 28">
                <a:extLst>
                  <a:ext uri="{FF2B5EF4-FFF2-40B4-BE49-F238E27FC236}">
                    <a16:creationId xmlns:a16="http://schemas.microsoft.com/office/drawing/2014/main" id="{8D617E8C-CE1B-35A8-E416-0F28FC6E401E}"/>
                  </a:ext>
                </a:extLst>
              </p:cNvPr>
              <p:cNvSpPr/>
              <p:nvPr/>
            </p:nvSpPr>
            <p:spPr>
              <a:xfrm rot="10800000">
                <a:off x="3121685" y="2775560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二等辺三角形 29">
                <a:extLst>
                  <a:ext uri="{FF2B5EF4-FFF2-40B4-BE49-F238E27FC236}">
                    <a16:creationId xmlns:a16="http://schemas.microsoft.com/office/drawing/2014/main" id="{9B070110-3C9D-B841-8045-320F07502C95}"/>
                  </a:ext>
                </a:extLst>
              </p:cNvPr>
              <p:cNvSpPr/>
              <p:nvPr/>
            </p:nvSpPr>
            <p:spPr>
              <a:xfrm rot="10800000">
                <a:off x="3121685" y="243049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二等辺三角形 30">
                <a:extLst>
                  <a:ext uri="{FF2B5EF4-FFF2-40B4-BE49-F238E27FC236}">
                    <a16:creationId xmlns:a16="http://schemas.microsoft.com/office/drawing/2014/main" id="{5BDDF470-4C9F-B28B-4903-84D2E53C0F86}"/>
                  </a:ext>
                </a:extLst>
              </p:cNvPr>
              <p:cNvSpPr/>
              <p:nvPr/>
            </p:nvSpPr>
            <p:spPr>
              <a:xfrm rot="10800000">
                <a:off x="3121684" y="312062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D57C45F-E93F-737E-B2D3-17028225E7CE}"/>
              </a:ext>
            </a:extLst>
          </p:cNvPr>
          <p:cNvGrpSpPr/>
          <p:nvPr/>
        </p:nvGrpSpPr>
        <p:grpSpPr>
          <a:xfrm rot="18900000">
            <a:off x="3817271" y="1931979"/>
            <a:ext cx="537251" cy="2609536"/>
            <a:chOff x="4263418" y="2068333"/>
            <a:chExt cx="537251" cy="2609536"/>
          </a:xfrm>
        </p:grpSpPr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8321A8A5-157F-5207-9C96-F9ACD232C5DC}"/>
                </a:ext>
              </a:extLst>
            </p:cNvPr>
            <p:cNvSpPr/>
            <p:nvPr/>
          </p:nvSpPr>
          <p:spPr>
            <a:xfrm rot="16200000">
              <a:off x="4263418" y="414061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849A0704-9870-7EDA-0045-216ABD315BAD}"/>
                </a:ext>
              </a:extLst>
            </p:cNvPr>
            <p:cNvGrpSpPr/>
            <p:nvPr/>
          </p:nvGrpSpPr>
          <p:grpSpPr>
            <a:xfrm>
              <a:off x="4432188" y="2068333"/>
              <a:ext cx="192323" cy="1889196"/>
              <a:chOff x="4432188" y="2068333"/>
              <a:chExt cx="192323" cy="1889196"/>
            </a:xfrm>
          </p:grpSpPr>
          <p:sp>
            <p:nvSpPr>
              <p:cNvPr id="71" name="二等辺三角形 70">
                <a:extLst>
                  <a:ext uri="{FF2B5EF4-FFF2-40B4-BE49-F238E27FC236}">
                    <a16:creationId xmlns:a16="http://schemas.microsoft.com/office/drawing/2014/main" id="{F8022039-3DC3-C97C-92F0-68F3C8D3BDBC}"/>
                  </a:ext>
                </a:extLst>
              </p:cNvPr>
              <p:cNvSpPr/>
              <p:nvPr/>
            </p:nvSpPr>
            <p:spPr>
              <a:xfrm rot="10800000">
                <a:off x="4436576" y="3106491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二等辺三角形 71">
                <a:extLst>
                  <a:ext uri="{FF2B5EF4-FFF2-40B4-BE49-F238E27FC236}">
                    <a16:creationId xmlns:a16="http://schemas.microsoft.com/office/drawing/2014/main" id="{E8F359A0-C30C-FC07-825D-9691CD10B5E9}"/>
                  </a:ext>
                </a:extLst>
              </p:cNvPr>
              <p:cNvSpPr/>
              <p:nvPr/>
            </p:nvSpPr>
            <p:spPr>
              <a:xfrm rot="10800000">
                <a:off x="4436576" y="276142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二等辺三角形 72">
                <a:extLst>
                  <a:ext uri="{FF2B5EF4-FFF2-40B4-BE49-F238E27FC236}">
                    <a16:creationId xmlns:a16="http://schemas.microsoft.com/office/drawing/2014/main" id="{A2A0A450-D377-D091-F87E-5DC47639640E}"/>
                  </a:ext>
                </a:extLst>
              </p:cNvPr>
              <p:cNvSpPr/>
              <p:nvPr/>
            </p:nvSpPr>
            <p:spPr>
              <a:xfrm rot="10800000">
                <a:off x="4436574" y="345155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二等辺三角形 81">
                <a:extLst>
                  <a:ext uri="{FF2B5EF4-FFF2-40B4-BE49-F238E27FC236}">
                    <a16:creationId xmlns:a16="http://schemas.microsoft.com/office/drawing/2014/main" id="{E054E963-77C4-600C-57DB-64360BE67C54}"/>
                  </a:ext>
                </a:extLst>
              </p:cNvPr>
              <p:cNvSpPr/>
              <p:nvPr/>
            </p:nvSpPr>
            <p:spPr>
              <a:xfrm rot="10800000">
                <a:off x="4435096" y="379810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二等辺三角形 91">
                <a:extLst>
                  <a:ext uri="{FF2B5EF4-FFF2-40B4-BE49-F238E27FC236}">
                    <a16:creationId xmlns:a16="http://schemas.microsoft.com/office/drawing/2014/main" id="{C2432BC8-2193-1531-A350-34C92EA762D9}"/>
                  </a:ext>
                </a:extLst>
              </p:cNvPr>
              <p:cNvSpPr/>
              <p:nvPr/>
            </p:nvSpPr>
            <p:spPr>
              <a:xfrm rot="10800000">
                <a:off x="4439577" y="2414878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二等辺三角形 92">
                <a:extLst>
                  <a:ext uri="{FF2B5EF4-FFF2-40B4-BE49-F238E27FC236}">
                    <a16:creationId xmlns:a16="http://schemas.microsoft.com/office/drawing/2014/main" id="{BDEDF5D3-FBE7-EA2B-0F7F-06DDF52A1643}"/>
                  </a:ext>
                </a:extLst>
              </p:cNvPr>
              <p:cNvSpPr/>
              <p:nvPr/>
            </p:nvSpPr>
            <p:spPr>
              <a:xfrm rot="10800000">
                <a:off x="4432188" y="206833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2025C86C-0BA4-D6DE-067C-05CDA97E6238}"/>
              </a:ext>
            </a:extLst>
          </p:cNvPr>
          <p:cNvGrpSpPr/>
          <p:nvPr/>
        </p:nvGrpSpPr>
        <p:grpSpPr>
          <a:xfrm rot="18000000">
            <a:off x="5988383" y="1378818"/>
            <a:ext cx="537251" cy="3632494"/>
            <a:chOff x="6407961" y="992785"/>
            <a:chExt cx="537251" cy="3632494"/>
          </a:xfrm>
        </p:grpSpPr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B5FA6037-F4A0-EABA-77CD-9087053F8008}"/>
                </a:ext>
              </a:extLst>
            </p:cNvPr>
            <p:cNvSpPr/>
            <p:nvPr/>
          </p:nvSpPr>
          <p:spPr>
            <a:xfrm>
              <a:off x="6407961" y="408802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FE94F500-BF6A-49E6-0344-CF5A293B479D}"/>
                </a:ext>
              </a:extLst>
            </p:cNvPr>
            <p:cNvGrpSpPr/>
            <p:nvPr/>
          </p:nvGrpSpPr>
          <p:grpSpPr>
            <a:xfrm>
              <a:off x="6584121" y="992785"/>
              <a:ext cx="184936" cy="2909039"/>
              <a:chOff x="4970611" y="1675918"/>
              <a:chExt cx="184936" cy="2909039"/>
            </a:xfrm>
          </p:grpSpPr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4E1955A2-C958-5C2F-C9D3-9971C0FB2E0C}"/>
                  </a:ext>
                </a:extLst>
              </p:cNvPr>
              <p:cNvGrpSpPr/>
              <p:nvPr/>
            </p:nvGrpSpPr>
            <p:grpSpPr>
              <a:xfrm>
                <a:off x="4970612" y="1675918"/>
                <a:ext cx="184935" cy="1878739"/>
                <a:chOff x="6858976" y="1857188"/>
                <a:chExt cx="184935" cy="1878739"/>
              </a:xfrm>
            </p:grpSpPr>
            <p:grpSp>
              <p:nvGrpSpPr>
                <p:cNvPr id="76" name="グループ化 75">
                  <a:extLst>
                    <a:ext uri="{FF2B5EF4-FFF2-40B4-BE49-F238E27FC236}">
                      <a16:creationId xmlns:a16="http://schemas.microsoft.com/office/drawing/2014/main" id="{7B08000B-FC35-C1FC-73C2-25AEA7F42F98}"/>
                    </a:ext>
                  </a:extLst>
                </p:cNvPr>
                <p:cNvGrpSpPr/>
                <p:nvPr/>
              </p:nvGrpSpPr>
              <p:grpSpPr>
                <a:xfrm>
                  <a:off x="6858976" y="1857188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77" name="二等辺三角形 76">
                    <a:extLst>
                      <a:ext uri="{FF2B5EF4-FFF2-40B4-BE49-F238E27FC236}">
                        <a16:creationId xmlns:a16="http://schemas.microsoft.com/office/drawing/2014/main" id="{DA8ABE4C-1E2E-4204-9295-FAB17C189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二等辺三角形 77">
                    <a:extLst>
                      <a:ext uri="{FF2B5EF4-FFF2-40B4-BE49-F238E27FC236}">
                        <a16:creationId xmlns:a16="http://schemas.microsoft.com/office/drawing/2014/main" id="{AE0DBACF-92BE-8A90-B497-31F035B5E8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二等辺三角形 78">
                    <a:extLst>
                      <a:ext uri="{FF2B5EF4-FFF2-40B4-BE49-F238E27FC236}">
                        <a16:creationId xmlns:a16="http://schemas.microsoft.com/office/drawing/2014/main" id="{108E4609-B12A-5A5E-D540-67411125BD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17632678-11D4-C0CA-CB22-F75091747D88}"/>
                    </a:ext>
                  </a:extLst>
                </p:cNvPr>
                <p:cNvGrpSpPr/>
                <p:nvPr/>
              </p:nvGrpSpPr>
              <p:grpSpPr>
                <a:xfrm>
                  <a:off x="6858976" y="2886367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85" name="二等辺三角形 84">
                    <a:extLst>
                      <a:ext uri="{FF2B5EF4-FFF2-40B4-BE49-F238E27FC236}">
                        <a16:creationId xmlns:a16="http://schemas.microsoft.com/office/drawing/2014/main" id="{67D63F9C-9D92-14E9-D070-DD1A9D9043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6" name="二等辺三角形 85">
                    <a:extLst>
                      <a:ext uri="{FF2B5EF4-FFF2-40B4-BE49-F238E27FC236}">
                        <a16:creationId xmlns:a16="http://schemas.microsoft.com/office/drawing/2014/main" id="{01F89526-B064-BD63-639D-EF90E15826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7" name="二等辺三角形 86">
                    <a:extLst>
                      <a:ext uri="{FF2B5EF4-FFF2-40B4-BE49-F238E27FC236}">
                        <a16:creationId xmlns:a16="http://schemas.microsoft.com/office/drawing/2014/main" id="{CF6B0AF2-1CCD-F5C4-E2CC-5CBCFEB77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BB6C6BC-EEA3-5BD9-8718-03F0C502BE63}"/>
                  </a:ext>
                </a:extLst>
              </p:cNvPr>
              <p:cNvGrpSpPr/>
              <p:nvPr/>
            </p:nvGrpSpPr>
            <p:grpSpPr>
              <a:xfrm>
                <a:off x="4970611" y="3735397"/>
                <a:ext cx="184935" cy="849560"/>
                <a:chOff x="3121684" y="2430493"/>
                <a:chExt cx="184935" cy="849560"/>
              </a:xfrm>
            </p:grpSpPr>
            <p:sp>
              <p:nvSpPr>
                <p:cNvPr id="101" name="二等辺三角形 100">
                  <a:extLst>
                    <a:ext uri="{FF2B5EF4-FFF2-40B4-BE49-F238E27FC236}">
                      <a16:creationId xmlns:a16="http://schemas.microsoft.com/office/drawing/2014/main" id="{811A12C7-8822-E821-4138-9AE44C98F75E}"/>
                    </a:ext>
                  </a:extLst>
                </p:cNvPr>
                <p:cNvSpPr/>
                <p:nvPr/>
              </p:nvSpPr>
              <p:spPr>
                <a:xfrm rot="10800000">
                  <a:off x="3121685" y="2775560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二等辺三角形 101">
                  <a:extLst>
                    <a:ext uri="{FF2B5EF4-FFF2-40B4-BE49-F238E27FC236}">
                      <a16:creationId xmlns:a16="http://schemas.microsoft.com/office/drawing/2014/main" id="{C78D8E24-25E9-F78F-86C4-E731EBAB70DA}"/>
                    </a:ext>
                  </a:extLst>
                </p:cNvPr>
                <p:cNvSpPr/>
                <p:nvPr/>
              </p:nvSpPr>
              <p:spPr>
                <a:xfrm rot="10800000">
                  <a:off x="3121685" y="2430493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二等辺三角形 102">
                  <a:extLst>
                    <a:ext uri="{FF2B5EF4-FFF2-40B4-BE49-F238E27FC236}">
                      <a16:creationId xmlns:a16="http://schemas.microsoft.com/office/drawing/2014/main" id="{B8FD81BB-3637-90F7-385D-3415A432E2B1}"/>
                    </a:ext>
                  </a:extLst>
                </p:cNvPr>
                <p:cNvSpPr/>
                <p:nvPr/>
              </p:nvSpPr>
              <p:spPr>
                <a:xfrm rot="10800000">
                  <a:off x="3121684" y="3120627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603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pic>
        <p:nvPicPr>
          <p:cNvPr id="14" name="グラフィックス 13" descr="ロケット">
            <a:extLst>
              <a:ext uri="{FF2B5EF4-FFF2-40B4-BE49-F238E27FC236}">
                <a16:creationId xmlns:a16="http://schemas.microsoft.com/office/drawing/2014/main" id="{BD1C4EF6-689C-307F-A018-DB8FB1D12B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5635263" y="1564478"/>
            <a:ext cx="914400" cy="914400"/>
          </a:xfrm>
          <a:prstGeom prst="rect">
            <a:avLst/>
          </a:prstGeom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87D15F99-F36E-3117-AF85-11A40772DAF6}"/>
              </a:ext>
            </a:extLst>
          </p:cNvPr>
          <p:cNvGrpSpPr/>
          <p:nvPr/>
        </p:nvGrpSpPr>
        <p:grpSpPr>
          <a:xfrm>
            <a:off x="1839080" y="3725146"/>
            <a:ext cx="2094824" cy="1721274"/>
            <a:chOff x="1829377" y="4384268"/>
            <a:chExt cx="2094824" cy="1721274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A5D842CC-F810-B89D-7754-EE9DFB069091}"/>
                </a:ext>
              </a:extLst>
            </p:cNvPr>
            <p:cNvGrpSpPr/>
            <p:nvPr/>
          </p:nvGrpSpPr>
          <p:grpSpPr>
            <a:xfrm>
              <a:off x="1980429" y="4384268"/>
              <a:ext cx="1943772" cy="1255059"/>
              <a:chOff x="1980429" y="5003393"/>
              <a:chExt cx="1943772" cy="1255059"/>
            </a:xfrm>
          </p:grpSpPr>
          <p:sp>
            <p:nvSpPr>
              <p:cNvPr id="29" name="グラフィックス 7" descr="タブレット">
                <a:extLst>
                  <a:ext uri="{FF2B5EF4-FFF2-40B4-BE49-F238E27FC236}">
                    <a16:creationId xmlns:a16="http://schemas.microsoft.com/office/drawing/2014/main" id="{18C5879F-B816-1489-8A69-6F69ED48E80C}"/>
                  </a:ext>
                </a:extLst>
              </p:cNvPr>
              <p:cNvSpPr/>
              <p:nvPr/>
            </p:nvSpPr>
            <p:spPr>
              <a:xfrm>
                <a:off x="3195819" y="5185486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pic>
            <p:nvPicPr>
              <p:cNvPr id="30" name="グラフィックス 29" descr="男の人">
                <a:extLst>
                  <a:ext uri="{FF2B5EF4-FFF2-40B4-BE49-F238E27FC236}">
                    <a16:creationId xmlns:a16="http://schemas.microsoft.com/office/drawing/2014/main" id="{62D149E1-2B6C-AD10-A700-B0DA488FEB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80429" y="5003393"/>
                <a:ext cx="1255059" cy="1255059"/>
              </a:xfrm>
              <a:prstGeom prst="rect">
                <a:avLst/>
              </a:prstGeom>
            </p:spPr>
          </p:pic>
        </p:grp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157DD087-6B80-E18B-4E11-40D579E827E4}"/>
                </a:ext>
              </a:extLst>
            </p:cNvPr>
            <p:cNvSpPr txBox="1"/>
            <p:nvPr/>
          </p:nvSpPr>
          <p:spPr>
            <a:xfrm>
              <a:off x="182937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BE91F96-FA4F-ABEA-AC4B-72AFE9CF9DC1}"/>
              </a:ext>
            </a:extLst>
          </p:cNvPr>
          <p:cNvGrpSpPr/>
          <p:nvPr/>
        </p:nvGrpSpPr>
        <p:grpSpPr>
          <a:xfrm>
            <a:off x="5043737" y="4831991"/>
            <a:ext cx="2094824" cy="1721275"/>
            <a:chOff x="5018950" y="4761905"/>
            <a:chExt cx="2094824" cy="1721275"/>
          </a:xfrm>
        </p:grpSpPr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190B1731-FC31-5485-0A0D-05DEA0448211}"/>
                </a:ext>
              </a:extLst>
            </p:cNvPr>
            <p:cNvGrpSpPr/>
            <p:nvPr/>
          </p:nvGrpSpPr>
          <p:grpSpPr>
            <a:xfrm>
              <a:off x="5170002" y="4761905"/>
              <a:ext cx="1943772" cy="1255059"/>
              <a:chOff x="4840940" y="4859958"/>
              <a:chExt cx="1943772" cy="1255059"/>
            </a:xfrm>
          </p:grpSpPr>
          <p:pic>
            <p:nvPicPr>
              <p:cNvPr id="34" name="グラフィックス 33" descr="男の人">
                <a:extLst>
                  <a:ext uri="{FF2B5EF4-FFF2-40B4-BE49-F238E27FC236}">
                    <a16:creationId xmlns:a16="http://schemas.microsoft.com/office/drawing/2014/main" id="{39BDE86C-5FAF-A5D8-E3EB-FB53E657A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40940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35" name="グラフィックス 12" descr="タブレット">
                <a:extLst>
                  <a:ext uri="{FF2B5EF4-FFF2-40B4-BE49-F238E27FC236}">
                    <a16:creationId xmlns:a16="http://schemas.microsoft.com/office/drawing/2014/main" id="{E6D2E604-C928-CCA1-6B57-9B0A3C94F723}"/>
                  </a:ext>
                </a:extLst>
              </p:cNvPr>
              <p:cNvSpPr/>
              <p:nvPr/>
            </p:nvSpPr>
            <p:spPr>
              <a:xfrm>
                <a:off x="6056330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33" name="テキスト ボックス 32">
              <a:extLst>
                <a:ext uri="{FF2B5EF4-FFF2-40B4-BE49-F238E27FC236}">
                  <a16:creationId xmlns:a16="http://schemas.microsoft.com/office/drawing/2014/main" id="{405DF51B-993F-80ED-5F9B-D8C8AEDB201A}"/>
                </a:ext>
              </a:extLst>
            </p:cNvPr>
            <p:cNvSpPr txBox="1"/>
            <p:nvPr/>
          </p:nvSpPr>
          <p:spPr>
            <a:xfrm>
              <a:off x="5018950" y="6113848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F1292DCF-8316-C258-4A60-F347CBE4C75A}"/>
              </a:ext>
            </a:extLst>
          </p:cNvPr>
          <p:cNvGrpSpPr/>
          <p:nvPr/>
        </p:nvGrpSpPr>
        <p:grpSpPr>
          <a:xfrm flipH="1">
            <a:off x="8258097" y="3727070"/>
            <a:ext cx="2094824" cy="1721275"/>
            <a:chOff x="8043907" y="4384267"/>
            <a:chExt cx="2094824" cy="1721275"/>
          </a:xfrm>
        </p:grpSpPr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55C278B2-1F3E-863E-5DFD-76070CB586DA}"/>
                </a:ext>
              </a:extLst>
            </p:cNvPr>
            <p:cNvGrpSpPr/>
            <p:nvPr/>
          </p:nvGrpSpPr>
          <p:grpSpPr>
            <a:xfrm>
              <a:off x="8194959" y="4384267"/>
              <a:ext cx="1943772" cy="1255059"/>
              <a:chOff x="7948205" y="4859958"/>
              <a:chExt cx="1943772" cy="1255059"/>
            </a:xfrm>
          </p:grpSpPr>
          <p:pic>
            <p:nvPicPr>
              <p:cNvPr id="39" name="グラフィックス 38" descr="男の人">
                <a:extLst>
                  <a:ext uri="{FF2B5EF4-FFF2-40B4-BE49-F238E27FC236}">
                    <a16:creationId xmlns:a16="http://schemas.microsoft.com/office/drawing/2014/main" id="{2D5788A2-8599-BD78-77A8-55632D8697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948205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40" name="グラフィックス 13" descr="タブレット">
                <a:extLst>
                  <a:ext uri="{FF2B5EF4-FFF2-40B4-BE49-F238E27FC236}">
                    <a16:creationId xmlns:a16="http://schemas.microsoft.com/office/drawing/2014/main" id="{D476DF15-F01B-E6AB-36C9-7D395DE19861}"/>
                  </a:ext>
                </a:extLst>
              </p:cNvPr>
              <p:cNvSpPr/>
              <p:nvPr/>
            </p:nvSpPr>
            <p:spPr>
              <a:xfrm>
                <a:off x="9163595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</p:grp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D1B2575-3E41-16F3-6333-18F951815B3E}"/>
                </a:ext>
              </a:extLst>
            </p:cNvPr>
            <p:cNvSpPr txBox="1"/>
            <p:nvPr/>
          </p:nvSpPr>
          <p:spPr>
            <a:xfrm>
              <a:off x="804390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66619E0-75E6-B7F7-5613-2DAF50372F6E}"/>
              </a:ext>
            </a:extLst>
          </p:cNvPr>
          <p:cNvCxnSpPr>
            <a:cxnSpLocks/>
          </p:cNvCxnSpPr>
          <p:nvPr/>
        </p:nvCxnSpPr>
        <p:spPr>
          <a:xfrm flipV="1">
            <a:off x="6084519" y="2534194"/>
            <a:ext cx="0" cy="2297797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05F18AF0-02A0-C8C2-EBE5-FCA0B439986D}"/>
              </a:ext>
            </a:extLst>
          </p:cNvPr>
          <p:cNvCxnSpPr>
            <a:cxnSpLocks/>
          </p:cNvCxnSpPr>
          <p:nvPr/>
        </p:nvCxnSpPr>
        <p:spPr>
          <a:xfrm flipH="1" flipV="1">
            <a:off x="6600899" y="2534194"/>
            <a:ext cx="1463238" cy="1373045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432D4354-CC92-1D5E-C771-DA3346039C36}"/>
              </a:ext>
            </a:extLst>
          </p:cNvPr>
          <p:cNvCxnSpPr>
            <a:cxnSpLocks/>
          </p:cNvCxnSpPr>
          <p:nvPr/>
        </p:nvCxnSpPr>
        <p:spPr>
          <a:xfrm flipV="1">
            <a:off x="4127864" y="2534193"/>
            <a:ext cx="1463238" cy="1373045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ラフィックス 3" descr="無線ルーター">
            <a:extLst>
              <a:ext uri="{FF2B5EF4-FFF2-40B4-BE49-F238E27FC236}">
                <a16:creationId xmlns:a16="http://schemas.microsoft.com/office/drawing/2014/main" id="{373DA34B-48F8-6BA4-7B91-8DA69ED5493E}"/>
              </a:ext>
            </a:extLst>
          </p:cNvPr>
          <p:cNvGrpSpPr/>
          <p:nvPr/>
        </p:nvGrpSpPr>
        <p:grpSpPr>
          <a:xfrm>
            <a:off x="5644919" y="3232881"/>
            <a:ext cx="889000" cy="886385"/>
            <a:chOff x="3115509" y="2985806"/>
            <a:chExt cx="889000" cy="886385"/>
          </a:xfrm>
          <a:solidFill>
            <a:schemeClr val="tx2">
              <a:lumMod val="75000"/>
            </a:schemeClr>
          </a:solidFill>
        </p:grpSpPr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B1F33216-7553-2E7F-2C61-7A1DA3A8A172}"/>
                </a:ext>
              </a:extLst>
            </p:cNvPr>
            <p:cNvSpPr/>
            <p:nvPr/>
          </p:nvSpPr>
          <p:spPr>
            <a:xfrm>
              <a:off x="3403127" y="3133537"/>
              <a:ext cx="82363" cy="222250"/>
            </a:xfrm>
            <a:custGeom>
              <a:avLst/>
              <a:gdLst>
                <a:gd name="connsiteX0" fmla="*/ 45757 w 82363"/>
                <a:gd name="connsiteY0" fmla="*/ 222250 h 222250"/>
                <a:gd name="connsiteX1" fmla="*/ 82363 w 82363"/>
                <a:gd name="connsiteY1" fmla="*/ 185644 h 222250"/>
                <a:gd name="connsiteX2" fmla="*/ 52294 w 82363"/>
                <a:gd name="connsiteY2" fmla="*/ 111125 h 222250"/>
                <a:gd name="connsiteX3" fmla="*/ 82363 w 82363"/>
                <a:gd name="connsiteY3" fmla="*/ 36606 h 222250"/>
                <a:gd name="connsiteX4" fmla="*/ 45757 w 82363"/>
                <a:gd name="connsiteY4" fmla="*/ 0 h 222250"/>
                <a:gd name="connsiteX5" fmla="*/ 0 w 82363"/>
                <a:gd name="connsiteY5" fmla="*/ 111125 h 222250"/>
                <a:gd name="connsiteX6" fmla="*/ 45757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45757" y="222250"/>
                  </a:moveTo>
                  <a:lnTo>
                    <a:pt x="82363" y="185644"/>
                  </a:lnTo>
                  <a:cubicBezTo>
                    <a:pt x="64060" y="166034"/>
                    <a:pt x="52294" y="139887"/>
                    <a:pt x="52294" y="111125"/>
                  </a:cubicBezTo>
                  <a:cubicBezTo>
                    <a:pt x="52294" y="82363"/>
                    <a:pt x="64060" y="56216"/>
                    <a:pt x="82363" y="36606"/>
                  </a:cubicBezTo>
                  <a:lnTo>
                    <a:pt x="45757" y="0"/>
                  </a:lnTo>
                  <a:cubicBezTo>
                    <a:pt x="16996" y="28762"/>
                    <a:pt x="0" y="67982"/>
                    <a:pt x="0" y="111125"/>
                  </a:cubicBezTo>
                  <a:cubicBezTo>
                    <a:pt x="0" y="154268"/>
                    <a:pt x="16996" y="193488"/>
                    <a:pt x="45757" y="22225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1D522CED-A07C-68CC-347B-600358736E27}"/>
                </a:ext>
              </a:extLst>
            </p:cNvPr>
            <p:cNvSpPr/>
            <p:nvPr/>
          </p:nvSpPr>
          <p:spPr>
            <a:xfrm>
              <a:off x="3298538" y="3060325"/>
              <a:ext cx="113739" cy="368673"/>
            </a:xfrm>
            <a:custGeom>
              <a:avLst/>
              <a:gdLst>
                <a:gd name="connsiteX0" fmla="*/ 77134 w 113739"/>
                <a:gd name="connsiteY0" fmla="*/ 368674 h 368673"/>
                <a:gd name="connsiteX1" fmla="*/ 113740 w 113739"/>
                <a:gd name="connsiteY1" fmla="*/ 332068 h 368673"/>
                <a:gd name="connsiteX2" fmla="*/ 52294 w 113739"/>
                <a:gd name="connsiteY2" fmla="*/ 184337 h 368673"/>
                <a:gd name="connsiteX3" fmla="*/ 113740 w 113739"/>
                <a:gd name="connsiteY3" fmla="*/ 36606 h 368673"/>
                <a:gd name="connsiteX4" fmla="*/ 77134 w 113739"/>
                <a:gd name="connsiteY4" fmla="*/ 0 h 368673"/>
                <a:gd name="connsiteX5" fmla="*/ 0 w 113739"/>
                <a:gd name="connsiteY5" fmla="*/ 184337 h 368673"/>
                <a:gd name="connsiteX6" fmla="*/ 77134 w 113739"/>
                <a:gd name="connsiteY6" fmla="*/ 368674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77134" y="368674"/>
                  </a:moveTo>
                  <a:lnTo>
                    <a:pt x="113740" y="332068"/>
                  </a:lnTo>
                  <a:cubicBezTo>
                    <a:pt x="75826" y="294154"/>
                    <a:pt x="52294" y="241860"/>
                    <a:pt x="52294" y="184337"/>
                  </a:cubicBezTo>
                  <a:cubicBezTo>
                    <a:pt x="52294" y="126813"/>
                    <a:pt x="75826" y="74519"/>
                    <a:pt x="113740" y="36606"/>
                  </a:cubicBezTo>
                  <a:lnTo>
                    <a:pt x="77134" y="0"/>
                  </a:lnTo>
                  <a:cubicBezTo>
                    <a:pt x="28762" y="47065"/>
                    <a:pt x="0" y="112432"/>
                    <a:pt x="0" y="184337"/>
                  </a:cubicBezTo>
                  <a:cubicBezTo>
                    <a:pt x="0" y="256241"/>
                    <a:pt x="28762" y="321609"/>
                    <a:pt x="77134" y="36867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6A098653-D40D-5AA4-3442-656EC3E14150}"/>
                </a:ext>
              </a:extLst>
            </p:cNvPr>
            <p:cNvSpPr/>
            <p:nvPr/>
          </p:nvSpPr>
          <p:spPr>
            <a:xfrm>
              <a:off x="3193950" y="2985806"/>
              <a:ext cx="143808" cy="517711"/>
            </a:xfrm>
            <a:custGeom>
              <a:avLst/>
              <a:gdLst>
                <a:gd name="connsiteX0" fmla="*/ 143809 w 143808"/>
                <a:gd name="connsiteY0" fmla="*/ 481106 h 517711"/>
                <a:gd name="connsiteX1" fmla="*/ 52294 w 143808"/>
                <a:gd name="connsiteY1" fmla="*/ 258856 h 517711"/>
                <a:gd name="connsiteX2" fmla="*/ 143809 w 143808"/>
                <a:gd name="connsiteY2" fmla="*/ 36606 h 517711"/>
                <a:gd name="connsiteX3" fmla="*/ 107203 w 143808"/>
                <a:gd name="connsiteY3" fmla="*/ 0 h 517711"/>
                <a:gd name="connsiteX4" fmla="*/ 0 w 143808"/>
                <a:gd name="connsiteY4" fmla="*/ 258856 h 517711"/>
                <a:gd name="connsiteX5" fmla="*/ 107203 w 143808"/>
                <a:gd name="connsiteY5" fmla="*/ 517712 h 517711"/>
                <a:gd name="connsiteX6" fmla="*/ 143809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143809" y="481106"/>
                  </a:moveTo>
                  <a:cubicBezTo>
                    <a:pt x="87593" y="424890"/>
                    <a:pt x="52294" y="346449"/>
                    <a:pt x="52294" y="258856"/>
                  </a:cubicBezTo>
                  <a:cubicBezTo>
                    <a:pt x="52294" y="171263"/>
                    <a:pt x="87593" y="94129"/>
                    <a:pt x="143809" y="36606"/>
                  </a:cubicBezTo>
                  <a:lnTo>
                    <a:pt x="107203" y="0"/>
                  </a:lnTo>
                  <a:cubicBezTo>
                    <a:pt x="40528" y="66675"/>
                    <a:pt x="0" y="158190"/>
                    <a:pt x="0" y="258856"/>
                  </a:cubicBezTo>
                  <a:cubicBezTo>
                    <a:pt x="0" y="359522"/>
                    <a:pt x="40528" y="451037"/>
                    <a:pt x="107203" y="517712"/>
                  </a:cubicBezTo>
                  <a:lnTo>
                    <a:pt x="143809" y="48110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BD0D9040-469D-CE93-5353-99E1BAA83F1D}"/>
                </a:ext>
              </a:extLst>
            </p:cNvPr>
            <p:cNvSpPr/>
            <p:nvPr/>
          </p:nvSpPr>
          <p:spPr>
            <a:xfrm>
              <a:off x="3634528" y="3133537"/>
              <a:ext cx="82363" cy="222250"/>
            </a:xfrm>
            <a:custGeom>
              <a:avLst/>
              <a:gdLst>
                <a:gd name="connsiteX0" fmla="*/ 36606 w 82363"/>
                <a:gd name="connsiteY0" fmla="*/ 222250 h 222250"/>
                <a:gd name="connsiteX1" fmla="*/ 82363 w 82363"/>
                <a:gd name="connsiteY1" fmla="*/ 111125 h 222250"/>
                <a:gd name="connsiteX2" fmla="*/ 36606 w 82363"/>
                <a:gd name="connsiteY2" fmla="*/ 0 h 222250"/>
                <a:gd name="connsiteX3" fmla="*/ 0 w 82363"/>
                <a:gd name="connsiteY3" fmla="*/ 36606 h 222250"/>
                <a:gd name="connsiteX4" fmla="*/ 30069 w 82363"/>
                <a:gd name="connsiteY4" fmla="*/ 111125 h 222250"/>
                <a:gd name="connsiteX5" fmla="*/ 0 w 82363"/>
                <a:gd name="connsiteY5" fmla="*/ 185644 h 222250"/>
                <a:gd name="connsiteX6" fmla="*/ 36606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36606" y="222250"/>
                  </a:moveTo>
                  <a:cubicBezTo>
                    <a:pt x="65368" y="193488"/>
                    <a:pt x="82363" y="154268"/>
                    <a:pt x="82363" y="111125"/>
                  </a:cubicBezTo>
                  <a:cubicBezTo>
                    <a:pt x="82363" y="67982"/>
                    <a:pt x="65368" y="28762"/>
                    <a:pt x="36606" y="0"/>
                  </a:cubicBezTo>
                  <a:lnTo>
                    <a:pt x="0" y="36606"/>
                  </a:lnTo>
                  <a:cubicBezTo>
                    <a:pt x="18303" y="54909"/>
                    <a:pt x="30069" y="81056"/>
                    <a:pt x="30069" y="111125"/>
                  </a:cubicBezTo>
                  <a:cubicBezTo>
                    <a:pt x="30069" y="141194"/>
                    <a:pt x="18303" y="166034"/>
                    <a:pt x="0" y="185644"/>
                  </a:cubicBezTo>
                  <a:lnTo>
                    <a:pt x="36606" y="2222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67C33BA5-6B39-3859-D70F-3F3BEBD05F43}"/>
                </a:ext>
              </a:extLst>
            </p:cNvPr>
            <p:cNvSpPr/>
            <p:nvPr/>
          </p:nvSpPr>
          <p:spPr>
            <a:xfrm>
              <a:off x="3707740" y="3060325"/>
              <a:ext cx="113739" cy="368673"/>
            </a:xfrm>
            <a:custGeom>
              <a:avLst/>
              <a:gdLst>
                <a:gd name="connsiteX0" fmla="*/ 0 w 113739"/>
                <a:gd name="connsiteY0" fmla="*/ 332068 h 368673"/>
                <a:gd name="connsiteX1" fmla="*/ 36606 w 113739"/>
                <a:gd name="connsiteY1" fmla="*/ 368674 h 368673"/>
                <a:gd name="connsiteX2" fmla="*/ 113740 w 113739"/>
                <a:gd name="connsiteY2" fmla="*/ 184337 h 368673"/>
                <a:gd name="connsiteX3" fmla="*/ 36606 w 113739"/>
                <a:gd name="connsiteY3" fmla="*/ 0 h 368673"/>
                <a:gd name="connsiteX4" fmla="*/ 0 w 113739"/>
                <a:gd name="connsiteY4" fmla="*/ 36606 h 368673"/>
                <a:gd name="connsiteX5" fmla="*/ 61446 w 113739"/>
                <a:gd name="connsiteY5" fmla="*/ 184337 h 368673"/>
                <a:gd name="connsiteX6" fmla="*/ 0 w 113739"/>
                <a:gd name="connsiteY6" fmla="*/ 332068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0" y="332068"/>
                  </a:moveTo>
                  <a:lnTo>
                    <a:pt x="36606" y="368674"/>
                  </a:lnTo>
                  <a:cubicBezTo>
                    <a:pt x="84978" y="321609"/>
                    <a:pt x="113740" y="256241"/>
                    <a:pt x="113740" y="184337"/>
                  </a:cubicBezTo>
                  <a:cubicBezTo>
                    <a:pt x="113740" y="112432"/>
                    <a:pt x="84978" y="47065"/>
                    <a:pt x="36606" y="0"/>
                  </a:cubicBezTo>
                  <a:lnTo>
                    <a:pt x="0" y="36606"/>
                  </a:lnTo>
                  <a:cubicBezTo>
                    <a:pt x="37913" y="74519"/>
                    <a:pt x="61446" y="126813"/>
                    <a:pt x="61446" y="184337"/>
                  </a:cubicBezTo>
                  <a:cubicBezTo>
                    <a:pt x="61446" y="241860"/>
                    <a:pt x="37913" y="294154"/>
                    <a:pt x="0" y="33206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BFDC2C13-A317-0C41-BF17-EFFD73A233F3}"/>
                </a:ext>
              </a:extLst>
            </p:cNvPr>
            <p:cNvSpPr/>
            <p:nvPr/>
          </p:nvSpPr>
          <p:spPr>
            <a:xfrm>
              <a:off x="3782259" y="2985806"/>
              <a:ext cx="143808" cy="517711"/>
            </a:xfrm>
            <a:custGeom>
              <a:avLst/>
              <a:gdLst>
                <a:gd name="connsiteX0" fmla="*/ 0 w 143808"/>
                <a:gd name="connsiteY0" fmla="*/ 481106 h 517711"/>
                <a:gd name="connsiteX1" fmla="*/ 36606 w 143808"/>
                <a:gd name="connsiteY1" fmla="*/ 517712 h 517711"/>
                <a:gd name="connsiteX2" fmla="*/ 143809 w 143808"/>
                <a:gd name="connsiteY2" fmla="*/ 258856 h 517711"/>
                <a:gd name="connsiteX3" fmla="*/ 36606 w 143808"/>
                <a:gd name="connsiteY3" fmla="*/ 0 h 517711"/>
                <a:gd name="connsiteX4" fmla="*/ 0 w 143808"/>
                <a:gd name="connsiteY4" fmla="*/ 36606 h 517711"/>
                <a:gd name="connsiteX5" fmla="*/ 91515 w 143808"/>
                <a:gd name="connsiteY5" fmla="*/ 258856 h 517711"/>
                <a:gd name="connsiteX6" fmla="*/ 0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0" y="481106"/>
                  </a:moveTo>
                  <a:lnTo>
                    <a:pt x="36606" y="517712"/>
                  </a:lnTo>
                  <a:cubicBezTo>
                    <a:pt x="103281" y="451037"/>
                    <a:pt x="143809" y="359522"/>
                    <a:pt x="143809" y="258856"/>
                  </a:cubicBezTo>
                  <a:cubicBezTo>
                    <a:pt x="143809" y="158190"/>
                    <a:pt x="103281" y="66675"/>
                    <a:pt x="36606" y="0"/>
                  </a:cubicBezTo>
                  <a:lnTo>
                    <a:pt x="0" y="36606"/>
                  </a:lnTo>
                  <a:cubicBezTo>
                    <a:pt x="56216" y="92822"/>
                    <a:pt x="91515" y="171263"/>
                    <a:pt x="91515" y="258856"/>
                  </a:cubicBezTo>
                  <a:cubicBezTo>
                    <a:pt x="91515" y="346449"/>
                    <a:pt x="56216" y="423582"/>
                    <a:pt x="0" y="48110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9E2AFE9-CF25-32AC-EA1C-CCB496DE3BB2}"/>
                </a:ext>
              </a:extLst>
            </p:cNvPr>
            <p:cNvSpPr/>
            <p:nvPr/>
          </p:nvSpPr>
          <p:spPr>
            <a:xfrm>
              <a:off x="3115509" y="3192368"/>
              <a:ext cx="889000" cy="679823"/>
            </a:xfrm>
            <a:custGeom>
              <a:avLst/>
              <a:gdLst>
                <a:gd name="connsiteX0" fmla="*/ 784412 w 889000"/>
                <a:gd name="connsiteY0" fmla="*/ 575235 h 679823"/>
                <a:gd name="connsiteX1" fmla="*/ 758265 w 889000"/>
                <a:gd name="connsiteY1" fmla="*/ 549088 h 679823"/>
                <a:gd name="connsiteX2" fmla="*/ 784412 w 889000"/>
                <a:gd name="connsiteY2" fmla="*/ 522941 h 679823"/>
                <a:gd name="connsiteX3" fmla="*/ 810559 w 889000"/>
                <a:gd name="connsiteY3" fmla="*/ 549088 h 679823"/>
                <a:gd name="connsiteX4" fmla="*/ 784412 w 889000"/>
                <a:gd name="connsiteY4" fmla="*/ 575235 h 679823"/>
                <a:gd name="connsiteX5" fmla="*/ 653677 w 889000"/>
                <a:gd name="connsiteY5" fmla="*/ 575235 h 679823"/>
                <a:gd name="connsiteX6" fmla="*/ 627530 w 889000"/>
                <a:gd name="connsiteY6" fmla="*/ 549088 h 679823"/>
                <a:gd name="connsiteX7" fmla="*/ 653677 w 889000"/>
                <a:gd name="connsiteY7" fmla="*/ 522941 h 679823"/>
                <a:gd name="connsiteX8" fmla="*/ 679824 w 889000"/>
                <a:gd name="connsiteY8" fmla="*/ 549088 h 679823"/>
                <a:gd name="connsiteX9" fmla="*/ 653677 w 889000"/>
                <a:gd name="connsiteY9" fmla="*/ 575235 h 679823"/>
                <a:gd name="connsiteX10" fmla="*/ 522941 w 889000"/>
                <a:gd name="connsiteY10" fmla="*/ 575235 h 679823"/>
                <a:gd name="connsiteX11" fmla="*/ 496794 w 889000"/>
                <a:gd name="connsiteY11" fmla="*/ 549088 h 679823"/>
                <a:gd name="connsiteX12" fmla="*/ 522941 w 889000"/>
                <a:gd name="connsiteY12" fmla="*/ 522941 h 679823"/>
                <a:gd name="connsiteX13" fmla="*/ 549088 w 889000"/>
                <a:gd name="connsiteY13" fmla="*/ 549088 h 679823"/>
                <a:gd name="connsiteX14" fmla="*/ 522941 w 889000"/>
                <a:gd name="connsiteY14" fmla="*/ 575235 h 679823"/>
                <a:gd name="connsiteX15" fmla="*/ 392206 w 889000"/>
                <a:gd name="connsiteY15" fmla="*/ 575235 h 679823"/>
                <a:gd name="connsiteX16" fmla="*/ 366059 w 889000"/>
                <a:gd name="connsiteY16" fmla="*/ 549088 h 679823"/>
                <a:gd name="connsiteX17" fmla="*/ 392206 w 889000"/>
                <a:gd name="connsiteY17" fmla="*/ 522941 h 679823"/>
                <a:gd name="connsiteX18" fmla="*/ 418353 w 889000"/>
                <a:gd name="connsiteY18" fmla="*/ 549088 h 679823"/>
                <a:gd name="connsiteX19" fmla="*/ 392206 w 889000"/>
                <a:gd name="connsiteY19" fmla="*/ 575235 h 679823"/>
                <a:gd name="connsiteX20" fmla="*/ 130735 w 889000"/>
                <a:gd name="connsiteY20" fmla="*/ 601382 h 679823"/>
                <a:gd name="connsiteX21" fmla="*/ 78441 w 889000"/>
                <a:gd name="connsiteY21" fmla="*/ 549088 h 679823"/>
                <a:gd name="connsiteX22" fmla="*/ 130735 w 889000"/>
                <a:gd name="connsiteY22" fmla="*/ 496794 h 679823"/>
                <a:gd name="connsiteX23" fmla="*/ 183029 w 889000"/>
                <a:gd name="connsiteY23" fmla="*/ 549088 h 679823"/>
                <a:gd name="connsiteX24" fmla="*/ 130735 w 889000"/>
                <a:gd name="connsiteY24" fmla="*/ 601382 h 679823"/>
                <a:gd name="connsiteX25" fmla="*/ 836706 w 889000"/>
                <a:gd name="connsiteY25" fmla="*/ 418353 h 679823"/>
                <a:gd name="connsiteX26" fmla="*/ 470647 w 889000"/>
                <a:gd name="connsiteY26" fmla="*/ 418353 h 679823"/>
                <a:gd name="connsiteX27" fmla="*/ 470647 w 889000"/>
                <a:gd name="connsiteY27" fmla="*/ 96744 h 679823"/>
                <a:gd name="connsiteX28" fmla="*/ 496794 w 889000"/>
                <a:gd name="connsiteY28" fmla="*/ 52294 h 679823"/>
                <a:gd name="connsiteX29" fmla="*/ 444500 w 889000"/>
                <a:gd name="connsiteY29" fmla="*/ 0 h 679823"/>
                <a:gd name="connsiteX30" fmla="*/ 392206 w 889000"/>
                <a:gd name="connsiteY30" fmla="*/ 52294 h 679823"/>
                <a:gd name="connsiteX31" fmla="*/ 418353 w 889000"/>
                <a:gd name="connsiteY31" fmla="*/ 96744 h 679823"/>
                <a:gd name="connsiteX32" fmla="*/ 418353 w 889000"/>
                <a:gd name="connsiteY32" fmla="*/ 418353 h 679823"/>
                <a:gd name="connsiteX33" fmla="*/ 52294 w 889000"/>
                <a:gd name="connsiteY33" fmla="*/ 418353 h 679823"/>
                <a:gd name="connsiteX34" fmla="*/ 0 w 889000"/>
                <a:gd name="connsiteY34" fmla="*/ 470647 h 679823"/>
                <a:gd name="connsiteX35" fmla="*/ 0 w 889000"/>
                <a:gd name="connsiteY35" fmla="*/ 627530 h 679823"/>
                <a:gd name="connsiteX36" fmla="*/ 52294 w 889000"/>
                <a:gd name="connsiteY36" fmla="*/ 679824 h 679823"/>
                <a:gd name="connsiteX37" fmla="*/ 836706 w 889000"/>
                <a:gd name="connsiteY37" fmla="*/ 679824 h 679823"/>
                <a:gd name="connsiteX38" fmla="*/ 889000 w 889000"/>
                <a:gd name="connsiteY38" fmla="*/ 627530 h 679823"/>
                <a:gd name="connsiteX39" fmla="*/ 889000 w 889000"/>
                <a:gd name="connsiteY39" fmla="*/ 470647 h 679823"/>
                <a:gd name="connsiteX40" fmla="*/ 836706 w 889000"/>
                <a:gd name="connsiteY40" fmla="*/ 418353 h 6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89000" h="679823">
                  <a:moveTo>
                    <a:pt x="784412" y="575235"/>
                  </a:moveTo>
                  <a:cubicBezTo>
                    <a:pt x="770031" y="575235"/>
                    <a:pt x="758265" y="563469"/>
                    <a:pt x="758265" y="549088"/>
                  </a:cubicBezTo>
                  <a:cubicBezTo>
                    <a:pt x="758265" y="534708"/>
                    <a:pt x="770031" y="522941"/>
                    <a:pt x="784412" y="522941"/>
                  </a:cubicBezTo>
                  <a:cubicBezTo>
                    <a:pt x="798793" y="522941"/>
                    <a:pt x="810559" y="534708"/>
                    <a:pt x="810559" y="549088"/>
                  </a:cubicBezTo>
                  <a:cubicBezTo>
                    <a:pt x="810559" y="563469"/>
                    <a:pt x="798793" y="575235"/>
                    <a:pt x="784412" y="575235"/>
                  </a:cubicBezTo>
                  <a:close/>
                  <a:moveTo>
                    <a:pt x="653677" y="575235"/>
                  </a:moveTo>
                  <a:cubicBezTo>
                    <a:pt x="639296" y="575235"/>
                    <a:pt x="627530" y="563469"/>
                    <a:pt x="627530" y="549088"/>
                  </a:cubicBezTo>
                  <a:cubicBezTo>
                    <a:pt x="627530" y="534708"/>
                    <a:pt x="639296" y="522941"/>
                    <a:pt x="653677" y="522941"/>
                  </a:cubicBezTo>
                  <a:cubicBezTo>
                    <a:pt x="668057" y="522941"/>
                    <a:pt x="679824" y="534708"/>
                    <a:pt x="679824" y="549088"/>
                  </a:cubicBezTo>
                  <a:cubicBezTo>
                    <a:pt x="679824" y="563469"/>
                    <a:pt x="668057" y="575235"/>
                    <a:pt x="653677" y="575235"/>
                  </a:cubicBezTo>
                  <a:close/>
                  <a:moveTo>
                    <a:pt x="522941" y="575235"/>
                  </a:moveTo>
                  <a:cubicBezTo>
                    <a:pt x="508560" y="575235"/>
                    <a:pt x="496794" y="563469"/>
                    <a:pt x="496794" y="549088"/>
                  </a:cubicBezTo>
                  <a:cubicBezTo>
                    <a:pt x="496794" y="534708"/>
                    <a:pt x="508560" y="522941"/>
                    <a:pt x="522941" y="522941"/>
                  </a:cubicBezTo>
                  <a:cubicBezTo>
                    <a:pt x="537322" y="522941"/>
                    <a:pt x="549088" y="534708"/>
                    <a:pt x="549088" y="549088"/>
                  </a:cubicBezTo>
                  <a:cubicBezTo>
                    <a:pt x="549088" y="563469"/>
                    <a:pt x="537322" y="575235"/>
                    <a:pt x="522941" y="575235"/>
                  </a:cubicBezTo>
                  <a:close/>
                  <a:moveTo>
                    <a:pt x="392206" y="575235"/>
                  </a:moveTo>
                  <a:cubicBezTo>
                    <a:pt x="377825" y="575235"/>
                    <a:pt x="366059" y="563469"/>
                    <a:pt x="366059" y="549088"/>
                  </a:cubicBezTo>
                  <a:cubicBezTo>
                    <a:pt x="366059" y="534708"/>
                    <a:pt x="377825" y="522941"/>
                    <a:pt x="392206" y="522941"/>
                  </a:cubicBezTo>
                  <a:cubicBezTo>
                    <a:pt x="406587" y="522941"/>
                    <a:pt x="418353" y="534708"/>
                    <a:pt x="418353" y="549088"/>
                  </a:cubicBezTo>
                  <a:cubicBezTo>
                    <a:pt x="418353" y="563469"/>
                    <a:pt x="406587" y="575235"/>
                    <a:pt x="392206" y="575235"/>
                  </a:cubicBezTo>
                  <a:close/>
                  <a:moveTo>
                    <a:pt x="130735" y="601382"/>
                  </a:moveTo>
                  <a:cubicBezTo>
                    <a:pt x="101974" y="601382"/>
                    <a:pt x="78441" y="577850"/>
                    <a:pt x="78441" y="549088"/>
                  </a:cubicBezTo>
                  <a:cubicBezTo>
                    <a:pt x="78441" y="520327"/>
                    <a:pt x="101974" y="496794"/>
                    <a:pt x="130735" y="496794"/>
                  </a:cubicBezTo>
                  <a:cubicBezTo>
                    <a:pt x="159497" y="496794"/>
                    <a:pt x="183029" y="520327"/>
                    <a:pt x="183029" y="549088"/>
                  </a:cubicBezTo>
                  <a:cubicBezTo>
                    <a:pt x="183029" y="577850"/>
                    <a:pt x="159497" y="601382"/>
                    <a:pt x="130735" y="601382"/>
                  </a:cubicBezTo>
                  <a:close/>
                  <a:moveTo>
                    <a:pt x="836706" y="418353"/>
                  </a:moveTo>
                  <a:lnTo>
                    <a:pt x="470647" y="418353"/>
                  </a:lnTo>
                  <a:lnTo>
                    <a:pt x="470647" y="96744"/>
                  </a:lnTo>
                  <a:cubicBezTo>
                    <a:pt x="486335" y="87593"/>
                    <a:pt x="496794" y="70597"/>
                    <a:pt x="496794" y="52294"/>
                  </a:cubicBezTo>
                  <a:cubicBezTo>
                    <a:pt x="496794" y="23532"/>
                    <a:pt x="473262" y="0"/>
                    <a:pt x="444500" y="0"/>
                  </a:cubicBezTo>
                  <a:cubicBezTo>
                    <a:pt x="415738" y="0"/>
                    <a:pt x="392206" y="23532"/>
                    <a:pt x="392206" y="52294"/>
                  </a:cubicBezTo>
                  <a:cubicBezTo>
                    <a:pt x="392206" y="71904"/>
                    <a:pt x="402665" y="88900"/>
                    <a:pt x="418353" y="96744"/>
                  </a:cubicBezTo>
                  <a:lnTo>
                    <a:pt x="418353" y="418353"/>
                  </a:lnTo>
                  <a:lnTo>
                    <a:pt x="52294" y="418353"/>
                  </a:lnTo>
                  <a:cubicBezTo>
                    <a:pt x="23532" y="418353"/>
                    <a:pt x="0" y="441885"/>
                    <a:pt x="0" y="470647"/>
                  </a:cubicBezTo>
                  <a:lnTo>
                    <a:pt x="0" y="627530"/>
                  </a:lnTo>
                  <a:cubicBezTo>
                    <a:pt x="0" y="656291"/>
                    <a:pt x="23532" y="679824"/>
                    <a:pt x="52294" y="679824"/>
                  </a:cubicBezTo>
                  <a:lnTo>
                    <a:pt x="836706" y="679824"/>
                  </a:lnTo>
                  <a:cubicBezTo>
                    <a:pt x="865468" y="679824"/>
                    <a:pt x="889000" y="656291"/>
                    <a:pt x="889000" y="627530"/>
                  </a:cubicBezTo>
                  <a:lnTo>
                    <a:pt x="889000" y="470647"/>
                  </a:lnTo>
                  <a:cubicBezTo>
                    <a:pt x="889000" y="441885"/>
                    <a:pt x="865468" y="418353"/>
                    <a:pt x="836706" y="41835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</p:cNvCxnSpPr>
          <p:nvPr/>
        </p:nvCxnSpPr>
        <p:spPr>
          <a:xfrm flipV="1">
            <a:off x="6084519" y="4229100"/>
            <a:ext cx="0" cy="60289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グラフィックス 9" descr="雲">
            <a:extLst>
              <a:ext uri="{FF2B5EF4-FFF2-40B4-BE49-F238E27FC236}">
                <a16:creationId xmlns:a16="http://schemas.microsoft.com/office/drawing/2014/main" id="{DF1511FF-52BC-F657-21AF-147BA02DB9E9}"/>
              </a:ext>
            </a:extLst>
          </p:cNvPr>
          <p:cNvSpPr/>
          <p:nvPr/>
        </p:nvSpPr>
        <p:spPr>
          <a:xfrm>
            <a:off x="5258960" y="1094859"/>
            <a:ext cx="1674079" cy="953135"/>
          </a:xfrm>
          <a:custGeom>
            <a:avLst/>
            <a:gdLst>
              <a:gd name="connsiteX0" fmla="*/ 1437709 w 1674079"/>
              <a:gd name="connsiteY0" fmla="*/ 474435 h 953135"/>
              <a:gd name="connsiteX1" fmla="*/ 1417846 w 1674079"/>
              <a:gd name="connsiteY1" fmla="*/ 474435 h 953135"/>
              <a:gd name="connsiteX2" fmla="*/ 1417846 w 1674079"/>
              <a:gd name="connsiteY2" fmla="*/ 474435 h 953135"/>
              <a:gd name="connsiteX3" fmla="*/ 1292708 w 1674079"/>
              <a:gd name="connsiteY3" fmla="*/ 232104 h 953135"/>
              <a:gd name="connsiteX4" fmla="*/ 1020584 w 1674079"/>
              <a:gd name="connsiteY4" fmla="*/ 194365 h 953135"/>
              <a:gd name="connsiteX5" fmla="*/ 619349 w 1674079"/>
              <a:gd name="connsiteY5" fmla="*/ 9638 h 953135"/>
              <a:gd name="connsiteX6" fmla="*/ 345238 w 1674079"/>
              <a:gd name="connsiteY6" fmla="*/ 355256 h 953135"/>
              <a:gd name="connsiteX7" fmla="*/ 345238 w 1674079"/>
              <a:gd name="connsiteY7" fmla="*/ 359228 h 953135"/>
              <a:gd name="connsiteX8" fmla="*/ 59209 w 1674079"/>
              <a:gd name="connsiteY8" fmla="*/ 474435 h 953135"/>
              <a:gd name="connsiteX9" fmla="*/ 27428 w 1674079"/>
              <a:gd name="connsiteY9" fmla="*/ 780326 h 953135"/>
              <a:gd name="connsiteX10" fmla="*/ 283662 w 1674079"/>
              <a:gd name="connsiteY10" fmla="*/ 951149 h 953135"/>
              <a:gd name="connsiteX11" fmla="*/ 283662 w 1674079"/>
              <a:gd name="connsiteY11" fmla="*/ 953136 h 953135"/>
              <a:gd name="connsiteX12" fmla="*/ 1435723 w 1674079"/>
              <a:gd name="connsiteY12" fmla="*/ 953136 h 953135"/>
              <a:gd name="connsiteX13" fmla="*/ 1674080 w 1674079"/>
              <a:gd name="connsiteY13" fmla="*/ 714778 h 953135"/>
              <a:gd name="connsiteX14" fmla="*/ 1437709 w 1674079"/>
              <a:gd name="connsiteY14" fmla="*/ 474435 h 9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079" h="953135">
                <a:moveTo>
                  <a:pt x="1437709" y="474435"/>
                </a:moveTo>
                <a:cubicBezTo>
                  <a:pt x="1431750" y="474435"/>
                  <a:pt x="1423805" y="474435"/>
                  <a:pt x="1417846" y="474435"/>
                </a:cubicBezTo>
                <a:cubicBezTo>
                  <a:pt x="1417846" y="474435"/>
                  <a:pt x="1417846" y="474435"/>
                  <a:pt x="1417846" y="474435"/>
                </a:cubicBezTo>
                <a:cubicBezTo>
                  <a:pt x="1417846" y="377105"/>
                  <a:pt x="1370174" y="287721"/>
                  <a:pt x="1292708" y="232104"/>
                </a:cubicBezTo>
                <a:cubicBezTo>
                  <a:pt x="1213256" y="176488"/>
                  <a:pt x="1111954" y="162584"/>
                  <a:pt x="1020584" y="194365"/>
                </a:cubicBezTo>
                <a:cubicBezTo>
                  <a:pt x="945104" y="47377"/>
                  <a:pt x="778254" y="-28102"/>
                  <a:pt x="619349" y="9638"/>
                </a:cubicBezTo>
                <a:cubicBezTo>
                  <a:pt x="460444" y="47377"/>
                  <a:pt x="345238" y="190392"/>
                  <a:pt x="345238" y="355256"/>
                </a:cubicBezTo>
                <a:cubicBezTo>
                  <a:pt x="345238" y="355256"/>
                  <a:pt x="345238" y="357242"/>
                  <a:pt x="345238" y="359228"/>
                </a:cubicBezTo>
                <a:cubicBezTo>
                  <a:pt x="235990" y="341352"/>
                  <a:pt x="126743" y="387037"/>
                  <a:pt x="59209" y="474435"/>
                </a:cubicBezTo>
                <a:cubicBezTo>
                  <a:pt x="-6340" y="563819"/>
                  <a:pt x="-18257" y="681011"/>
                  <a:pt x="27428" y="780326"/>
                </a:cubicBezTo>
                <a:cubicBezTo>
                  <a:pt x="75099" y="879642"/>
                  <a:pt x="174415" y="945190"/>
                  <a:pt x="283662" y="951149"/>
                </a:cubicBezTo>
                <a:lnTo>
                  <a:pt x="283662" y="953136"/>
                </a:lnTo>
                <a:lnTo>
                  <a:pt x="1435723" y="953136"/>
                </a:lnTo>
                <a:cubicBezTo>
                  <a:pt x="1566819" y="953136"/>
                  <a:pt x="1674080" y="845875"/>
                  <a:pt x="1674080" y="714778"/>
                </a:cubicBezTo>
                <a:cubicBezTo>
                  <a:pt x="1674080" y="583682"/>
                  <a:pt x="1568806" y="474435"/>
                  <a:pt x="1437709" y="47443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984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813519BD-2B10-F2B6-E62E-CD5657CDB038}"/>
              </a:ext>
            </a:extLst>
          </p:cNvPr>
          <p:cNvGrpSpPr/>
          <p:nvPr/>
        </p:nvGrpSpPr>
        <p:grpSpPr>
          <a:xfrm>
            <a:off x="6018173" y="2702184"/>
            <a:ext cx="160710" cy="385736"/>
            <a:chOff x="3035510" y="2423256"/>
            <a:chExt cx="160710" cy="385736"/>
          </a:xfrm>
        </p:grpSpPr>
        <p:sp>
          <p:nvSpPr>
            <p:cNvPr id="67" name="二等辺三角形 66">
              <a:extLst>
                <a:ext uri="{FF2B5EF4-FFF2-40B4-BE49-F238E27FC236}">
                  <a16:creationId xmlns:a16="http://schemas.microsoft.com/office/drawing/2014/main" id="{65C0F838-5594-5A4E-F6FE-48AA740546D2}"/>
                </a:ext>
              </a:extLst>
            </p:cNvPr>
            <p:cNvSpPr/>
            <p:nvPr/>
          </p:nvSpPr>
          <p:spPr>
            <a:xfrm>
              <a:off x="3035510" y="242325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7DC6FE4E-4973-7815-2E63-C012479BFDBC}"/>
                </a:ext>
              </a:extLst>
            </p:cNvPr>
            <p:cNvSpPr/>
            <p:nvPr/>
          </p:nvSpPr>
          <p:spPr>
            <a:xfrm>
              <a:off x="3035911" y="2670795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1A635B3-D605-4216-FB45-ABD77F80923C}"/>
              </a:ext>
            </a:extLst>
          </p:cNvPr>
          <p:cNvGrpSpPr/>
          <p:nvPr/>
        </p:nvGrpSpPr>
        <p:grpSpPr>
          <a:xfrm>
            <a:off x="1839080" y="3725146"/>
            <a:ext cx="2094824" cy="1721274"/>
            <a:chOff x="1829377" y="4384268"/>
            <a:chExt cx="2094824" cy="172127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FDC8F70-72A3-5460-333C-FC1A286F8F6A}"/>
                </a:ext>
              </a:extLst>
            </p:cNvPr>
            <p:cNvGrpSpPr/>
            <p:nvPr/>
          </p:nvGrpSpPr>
          <p:grpSpPr>
            <a:xfrm>
              <a:off x="1980429" y="4384268"/>
              <a:ext cx="1943772" cy="1255059"/>
              <a:chOff x="1980429" y="5003393"/>
              <a:chExt cx="1943772" cy="1255059"/>
            </a:xfrm>
          </p:grpSpPr>
          <p:sp>
            <p:nvSpPr>
              <p:cNvPr id="46" name="グラフィックス 7" descr="タブレット">
                <a:extLst>
                  <a:ext uri="{FF2B5EF4-FFF2-40B4-BE49-F238E27FC236}">
                    <a16:creationId xmlns:a16="http://schemas.microsoft.com/office/drawing/2014/main" id="{C5BB742A-C09E-D342-5C9E-5F0213F6E919}"/>
                  </a:ext>
                </a:extLst>
              </p:cNvPr>
              <p:cNvSpPr/>
              <p:nvPr/>
            </p:nvSpPr>
            <p:spPr>
              <a:xfrm>
                <a:off x="3195819" y="5185486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pic>
            <p:nvPicPr>
              <p:cNvPr id="12" name="グラフィックス 11" descr="男の人">
                <a:extLst>
                  <a:ext uri="{FF2B5EF4-FFF2-40B4-BE49-F238E27FC236}">
                    <a16:creationId xmlns:a16="http://schemas.microsoft.com/office/drawing/2014/main" id="{F7DDC222-B467-E05D-763B-871494F98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80429" y="5003393"/>
                <a:ext cx="1255059" cy="1255059"/>
              </a:xfrm>
              <a:prstGeom prst="rect">
                <a:avLst/>
              </a:prstGeom>
            </p:spPr>
          </p:pic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52E7F5C-4DDB-833E-9A45-847AAB1CDC88}"/>
                </a:ext>
              </a:extLst>
            </p:cNvPr>
            <p:cNvSpPr txBox="1"/>
            <p:nvPr/>
          </p:nvSpPr>
          <p:spPr>
            <a:xfrm>
              <a:off x="182937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4420B4E-F416-25B5-C423-A029EE5DE63E}"/>
              </a:ext>
            </a:extLst>
          </p:cNvPr>
          <p:cNvGrpSpPr/>
          <p:nvPr/>
        </p:nvGrpSpPr>
        <p:grpSpPr>
          <a:xfrm>
            <a:off x="5043737" y="4831991"/>
            <a:ext cx="2094824" cy="1721275"/>
            <a:chOff x="5018950" y="4761905"/>
            <a:chExt cx="2094824" cy="172127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B91E4EC-AF4A-3E68-D908-250A581774BA}"/>
                </a:ext>
              </a:extLst>
            </p:cNvPr>
            <p:cNvGrpSpPr/>
            <p:nvPr/>
          </p:nvGrpSpPr>
          <p:grpSpPr>
            <a:xfrm>
              <a:off x="5170002" y="4761905"/>
              <a:ext cx="1943772" cy="1255059"/>
              <a:chOff x="4840940" y="4859958"/>
              <a:chExt cx="1943772" cy="1255059"/>
            </a:xfrm>
          </p:grpSpPr>
          <p:pic>
            <p:nvPicPr>
              <p:cNvPr id="11" name="グラフィックス 10" descr="男の人">
                <a:extLst>
                  <a:ext uri="{FF2B5EF4-FFF2-40B4-BE49-F238E27FC236}">
                    <a16:creationId xmlns:a16="http://schemas.microsoft.com/office/drawing/2014/main" id="{E5928167-7A76-B9A8-3D1A-81B1E5025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40940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34" name="グラフィックス 12" descr="タブレット">
                <a:extLst>
                  <a:ext uri="{FF2B5EF4-FFF2-40B4-BE49-F238E27FC236}">
                    <a16:creationId xmlns:a16="http://schemas.microsoft.com/office/drawing/2014/main" id="{A70B5BE3-E8C5-F6C3-E79F-C0E4DD67D691}"/>
                  </a:ext>
                </a:extLst>
              </p:cNvPr>
              <p:cNvSpPr/>
              <p:nvPr/>
            </p:nvSpPr>
            <p:spPr>
              <a:xfrm>
                <a:off x="6056330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BFE9C9A-B47E-05D2-4F69-B4D93C409755}"/>
                </a:ext>
              </a:extLst>
            </p:cNvPr>
            <p:cNvSpPr txBox="1"/>
            <p:nvPr/>
          </p:nvSpPr>
          <p:spPr>
            <a:xfrm>
              <a:off x="5018950" y="6113848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D29385B-49A1-5659-B621-5F9BD1A82F07}"/>
              </a:ext>
            </a:extLst>
          </p:cNvPr>
          <p:cNvGrpSpPr/>
          <p:nvPr/>
        </p:nvGrpSpPr>
        <p:grpSpPr>
          <a:xfrm flipH="1">
            <a:off x="8258097" y="3727070"/>
            <a:ext cx="2094824" cy="1721275"/>
            <a:chOff x="8043907" y="4384267"/>
            <a:chExt cx="2094824" cy="1721275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DE939BA-6917-F59E-5FA1-08D5C960F2CC}"/>
                </a:ext>
              </a:extLst>
            </p:cNvPr>
            <p:cNvGrpSpPr/>
            <p:nvPr/>
          </p:nvGrpSpPr>
          <p:grpSpPr>
            <a:xfrm>
              <a:off x="8194959" y="4384267"/>
              <a:ext cx="1943772" cy="1255059"/>
              <a:chOff x="7948205" y="4859958"/>
              <a:chExt cx="1943772" cy="1255059"/>
            </a:xfrm>
          </p:grpSpPr>
          <p:pic>
            <p:nvPicPr>
              <p:cNvPr id="6" name="グラフィックス 5" descr="男の人">
                <a:extLst>
                  <a:ext uri="{FF2B5EF4-FFF2-40B4-BE49-F238E27FC236}">
                    <a16:creationId xmlns:a16="http://schemas.microsoft.com/office/drawing/2014/main" id="{12A9F86C-3214-86FF-C17C-D38191120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48205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52" name="グラフィックス 13" descr="タブレット">
                <a:extLst>
                  <a:ext uri="{FF2B5EF4-FFF2-40B4-BE49-F238E27FC236}">
                    <a16:creationId xmlns:a16="http://schemas.microsoft.com/office/drawing/2014/main" id="{9B09FBD1-EEA2-EFAB-9CF1-F69CDAEF762C}"/>
                  </a:ext>
                </a:extLst>
              </p:cNvPr>
              <p:cNvSpPr/>
              <p:nvPr/>
            </p:nvSpPr>
            <p:spPr>
              <a:xfrm>
                <a:off x="9163595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6381F757-A3CF-084E-F187-1B9000B4EF8C}"/>
                </a:ext>
              </a:extLst>
            </p:cNvPr>
            <p:cNvSpPr txBox="1"/>
            <p:nvPr/>
          </p:nvSpPr>
          <p:spPr>
            <a:xfrm>
              <a:off x="804390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2F9612A-D658-80FD-F31A-54FC65A90F90}"/>
              </a:ext>
            </a:extLst>
          </p:cNvPr>
          <p:cNvCxnSpPr>
            <a:cxnSpLocks/>
          </p:cNvCxnSpPr>
          <p:nvPr/>
        </p:nvCxnSpPr>
        <p:spPr>
          <a:xfrm flipH="1" flipV="1">
            <a:off x="6756938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B04E131-DB09-9FD3-8873-05EDD23363E2}"/>
              </a:ext>
            </a:extLst>
          </p:cNvPr>
          <p:cNvCxnSpPr>
            <a:cxnSpLocks/>
          </p:cNvCxnSpPr>
          <p:nvPr/>
        </p:nvCxnSpPr>
        <p:spPr>
          <a:xfrm flipV="1">
            <a:off x="4116040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5318223" y="2129185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Website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1011</Words>
  <Application>Microsoft Office PowerPoint</Application>
  <PresentationFormat>ワイド画面</PresentationFormat>
  <Paragraphs>290</Paragraphs>
  <Slides>28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6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K002 H13</cp:lastModifiedBy>
  <cp:revision>31</cp:revision>
  <dcterms:created xsi:type="dcterms:W3CDTF">2024-06-01T10:37:33Z</dcterms:created>
  <dcterms:modified xsi:type="dcterms:W3CDTF">2024-09-06T23:17:41Z</dcterms:modified>
</cp:coreProperties>
</file>